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</p:sldMasterIdLst>
  <p:sldIdLst>
    <p:sldId id="256" r:id="rId11"/>
    <p:sldId id="257" r:id="rId12"/>
    <p:sldId id="261" r:id="rId13"/>
    <p:sldId id="258" r:id="rId14"/>
    <p:sldId id="259" r:id="rId15"/>
    <p:sldId id="26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B61064-187C-4772-913A-45F1948FB4E8}" v="1" dt="2020-12-26T19:12:18.5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microsoft.com/office/2015/10/relationships/revisionInfo" Target="revisionInfo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10" Type="http://schemas.openxmlformats.org/officeDocument/2006/relationships/slideMaster" Target="slideMasters/slideMaster10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C7CD7A-BE54-4379-BD17-6315F9D50A9E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58987-7A68-482C-A3CC-0E1F861C8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C7CD7A-BE54-4379-BD17-6315F9D50A9E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58987-7A68-482C-A3CC-0E1F861C8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F433-1CAE-477E-8C32-8B79F30331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5288" y="4264026"/>
            <a:ext cx="8455025" cy="1012825"/>
          </a:xfrm>
        </p:spPr>
        <p:txBody>
          <a:bodyPr wrap="square" anchor="b">
            <a:normAutofit/>
          </a:bodyPr>
          <a:lstStyle>
            <a:lvl1pPr algn="ctr">
              <a:defRPr sz="6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362E7-E657-4773-B0DE-8B661C3FD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2400" y="5287963"/>
            <a:ext cx="6400800" cy="595312"/>
          </a:xfrm>
        </p:spPr>
        <p:txBody>
          <a:bodyPr wrap="square">
            <a:normAutofit/>
          </a:bodyPr>
          <a:lstStyle>
            <a:lvl1pPr marL="0" indent="0" algn="ctr">
              <a:buNone/>
              <a:defRPr sz="3200">
                <a:solidFill>
                  <a:srgbClr val="66CC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3F58B-1BB1-47AE-907D-015CB0E6B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7CD7A-BE54-4379-BD17-6315F9D50A9E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2608C-8BC9-475A-B4E3-59D77FB20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D608A-7B5D-4178-BB43-1CB2E2D56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58987-7A68-482C-A3CC-0E1F861C8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793770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3D1A0-31A3-4EA7-8D84-828F84197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5760A-FC17-437C-9A43-2BE933CC6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3CD50-0C67-4CA6-A288-14DD6526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7CD7A-BE54-4379-BD17-6315F9D50A9E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9B2CE-FBA9-4F05-A590-D14307A74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68FE9-108E-4FD8-9E19-E80BDC21E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58987-7A68-482C-A3CC-0E1F861C8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675003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8A9B1-A214-4D72-9629-CF61CC9E7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09739"/>
            <a:ext cx="8229600" cy="285273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02552-F2B8-401D-AF33-F60C94D6A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4589464"/>
            <a:ext cx="8229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D65D7-E5C9-4A2E-901B-D1B8F9360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7CD7A-BE54-4379-BD17-6315F9D50A9E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573BE-5E4D-48CB-9F50-6AD9EBC2C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5BD73-F1E6-4A61-9094-5B079F867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58987-7A68-482C-A3CC-0E1F861C8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2618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7A356-6F8C-480A-A714-90AC36740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4CE66-C769-4392-9D37-0C8888B2C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825625"/>
            <a:ext cx="41021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6F996-2645-48F9-83AB-D75E4A585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84700" y="1825625"/>
            <a:ext cx="41021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2800F-7DB9-4F38-A156-AF2AC47C4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7CD7A-BE54-4379-BD17-6315F9D50A9E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B71F5-3D72-460D-81E8-747A59432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5438A-108C-4C6B-86A4-A441DDF1B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58987-7A68-482C-A3CC-0E1F861C8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21540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3D0C6-B890-4CC8-845D-3124EF068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4F85E-5E67-4BAC-9F99-0794F4791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622425"/>
            <a:ext cx="4102100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E1950D-9FC6-45C6-B303-7E2DA51CF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270125"/>
            <a:ext cx="4102100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99DF54-A3E5-4D1A-B02F-79CC327A6B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84699" y="1622425"/>
            <a:ext cx="4102100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F09FD7-61A0-498E-A849-8FE26DC42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84699" y="2270125"/>
            <a:ext cx="4102100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7A27EF-BF96-4C40-9DB3-748578737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7CD7A-BE54-4379-BD17-6315F9D50A9E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5B1C2-253A-4E54-B4F6-3964B576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685552-8B28-42ED-98B8-C088EDE8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58987-7A68-482C-A3CC-0E1F861C8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067525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756D-E7A3-4F10-813F-3D1927E99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F3A0DD-49A9-4590-8AC8-4A0AEF0F9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7CD7A-BE54-4379-BD17-6315F9D50A9E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9D0FD0-7125-4F74-9EB4-C0DDBFB6D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06834E-D582-453B-BC55-A9657026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58987-7A68-482C-A3CC-0E1F861C8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6872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E4A91E-9A3E-44AD-8322-CB3578AB2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7CD7A-BE54-4379-BD17-6315F9D50A9E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58BABB-901B-4853-A951-242328766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91467-89AA-47CC-9921-435743B6D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58987-7A68-482C-A3CC-0E1F861C8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87334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BCBE3-7499-4604-BB77-94DCF77A6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338138"/>
            <a:ext cx="8229600" cy="1143000"/>
          </a:xfrm>
        </p:spPr>
        <p:txBody>
          <a:bodyPr anchor="ctr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83CAB-10F0-4B5A-917C-6D2F84155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1778" y="1851025"/>
            <a:ext cx="4629150" cy="43513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E4C22-0A97-4D5A-B697-9E9DDE3CD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1851025"/>
            <a:ext cx="2949178" cy="4351338"/>
          </a:xfrm>
        </p:spPr>
        <p:txBody>
          <a:bodyPr tIns="8640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9B5C8-BC4A-4122-B8D1-324E2D187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7CD7A-BE54-4379-BD17-6315F9D50A9E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D4018-2C8E-4E13-815A-04988366F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FD6A3-5ADC-4047-9EB4-8CF5AF4BD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58987-7A68-482C-A3CC-0E1F861C8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843588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F4D4E-0112-4388-9E28-74BBDBB5F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338138"/>
            <a:ext cx="8229600" cy="1143000"/>
          </a:xfrm>
        </p:spPr>
        <p:txBody>
          <a:bodyPr anchor="ctr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090C37-339F-49EE-9872-381D65F67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950508" y="1825625"/>
            <a:ext cx="5242984" cy="3932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1B574E-7496-4B63-8D17-D81C7E064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97000" y="5783263"/>
            <a:ext cx="6350000" cy="424732"/>
          </a:xfrm>
        </p:spPr>
        <p:txBody>
          <a:bodyPr>
            <a:sp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89EFE-5D3D-45B1-91D2-32B90AD7A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7CD7A-BE54-4379-BD17-6315F9D50A9E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75EBD-6E2C-4733-87AD-3A1B3B1C2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665FE-E926-431C-B6D7-8F659941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58987-7A68-482C-A3CC-0E1F861C8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481637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23344-9AB0-4610-B81D-30CA54697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6BF0F-6098-4BD5-B472-7ED76233D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05B0D-6FF3-49AB-B363-5E22C8BF5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7CD7A-BE54-4379-BD17-6315F9D50A9E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CBF87-0CE2-4CB0-BA36-2E6B56B84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5526C-E9AE-4F6A-8DC1-C048D090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58987-7A68-482C-A3CC-0E1F861C8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102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C7CD7A-BE54-4379-BD17-6315F9D50A9E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58987-7A68-482C-A3CC-0E1F861C8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25E2C9-501A-4B4D-92FB-1FDAB9FF2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38683D-983A-443D-8768-C42A6CDEB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AB092-9ED9-4D2C-A219-76771BC0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7CD7A-BE54-4379-BD17-6315F9D50A9E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A88D6-9D15-43C3-BAFF-DCC387777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333F9-8F57-4551-BF8F-9707D7ED9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58987-7A68-482C-A3CC-0E1F861C8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8008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0AE0BF-C83F-4212-99B9-269FCC93DA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948A39-6153-4026-B015-A2E88A69A9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98A3DA-E36B-43B9-A76D-CAEDF6CA2C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449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49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1F092B-DFE5-4F7F-8507-554DD1974D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71F230-31DE-4F16-8B8F-B6EDF8CD3C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BA6FCF-CFA4-4FAE-8AE9-E45FE13465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6015D5-D4AE-4AB2-9893-5DCC5EE781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ADCE7E-A6EB-4FBE-AB03-22C0D78F59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C7CD7A-BE54-4379-BD17-6315F9D50A9E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58987-7A68-482C-A3CC-0E1F861C8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98C421-19D3-40C5-AFBD-3795682A9E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7CB9C5-F0B3-4686-BF0A-23BD3D7574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2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2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DF02AA-BBFC-47D9-AFAF-6422F96436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BBC145-FD84-4858-A76A-400D495220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E82499-81E6-4C06-BFF2-F349D28009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72F796-B1D8-45D8-9608-CCFBF2FFA2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200400"/>
            <a:ext cx="4038600" cy="2925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200400"/>
            <a:ext cx="4038600" cy="2925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170F68-0E33-49F8-B971-096501F419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6BF3B5-35FB-459C-9DD9-D0B3A9D28C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5EEFBA-1CD0-4613-86AB-46D60BA451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18607C-EF14-49EF-93E8-0F15063AD0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C7CD7A-BE54-4379-BD17-6315F9D50A9E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58987-7A68-482C-A3CC-0E1F861C8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AAA3C4-9E84-452E-B76B-360FE67EAB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DDFA8C-BBBB-4E0B-AB03-E32CEEED1B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4FF12A-AF41-41C4-AED5-BFAB742E23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81200"/>
            <a:ext cx="2057400" cy="4144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81200"/>
            <a:ext cx="6019800" cy="41449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D6E48A-B2B8-4863-9AA1-4F7BD4B202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5AD0D3-4ACB-40C5-8E44-F717E864F5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EAE975-9408-4BBB-9F41-FA57E0E4D4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88763C-2FBA-4C45-AAC9-C139590D1A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218DCB-7335-4226-919C-2A1C156C7A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F20A54-7329-4BF4-B999-AAC844B8E2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37A9B3-0CFD-4F63-A994-0E0128549A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C7CD7A-BE54-4379-BD17-6315F9D50A9E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58987-7A68-482C-A3CC-0E1F861C8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866E33-70A4-4C96-A26A-1E718D56FB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EACE01-872D-45F9-97DA-A3433F0ADF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7BF6D4-61D7-4B62-A092-C3CDF0B7B6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5505A0-1D1C-46CE-A13C-972EF1953A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2C982B-5BA3-45DA-B664-E5DE1F928C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F8C422-EA10-4019-B7CC-40D592D1F5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A9C366-9285-41CA-9EF0-6CC8ABDF31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ACA6FE-FBA3-4948-ABE7-2511FF7168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449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49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96D033-2AF7-43B0-8CB2-E7957B301A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5F628A-F956-4B6B-B81C-8ED89A4EE0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C7CD7A-BE54-4379-BD17-6315F9D50A9E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58987-7A68-482C-A3CC-0E1F861C8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7C1BC-0575-4F1E-B6D4-304D7E4AD5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8D2924-49A9-4FDD-A9BF-A6B6BD1D25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C11022-EACC-4871-A40E-DC6C7535F1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82FB09-805F-4ACE-A9AA-A9479D0154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31CE68-799D-4619-B9C1-BB58DB112F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2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2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AEF108-71D0-433E-A291-65D83F2577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0AEDD7-ECFD-4E35-9702-CBE07F9D91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C9DDC-99AF-44E5-9E53-474FF2A465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DA6ED5-032C-4128-9D3E-E2C7FCBA05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200400"/>
            <a:ext cx="4038600" cy="2925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200400"/>
            <a:ext cx="4038600" cy="2925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3F5D45-FDBF-403C-92C5-59FD8E25DC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C7CD7A-BE54-4379-BD17-6315F9D50A9E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58987-7A68-482C-A3CC-0E1F861C8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9E2E90-D63D-4AFC-A152-8FEB5DAC4A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05B025-485F-4A30-BA63-8E7F41CC33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D6154A-FD9C-4DBD-BCFC-9F9701ADB0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E71A1A-564B-4F6C-9D87-682D8CF38A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F7E64D-E19A-4AB1-A273-FD6D87F585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71D42B-BE16-459D-B741-DFD6F46DC5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81200"/>
            <a:ext cx="2057400" cy="4144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81200"/>
            <a:ext cx="6019800" cy="41449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68FF40-C76B-4990-888F-8DA36D056A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AC3E38-A5F0-4A84-BBD4-61F85BDA60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D9ACF6-C200-4409-A803-43D52B6D5D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A5D6C9-A309-4C86-8F33-6564A7534A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C7CD7A-BE54-4379-BD17-6315F9D50A9E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58987-7A68-482C-A3CC-0E1F861C8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175A5C-0E15-4D26-9D19-DA4C406572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CE0FD1-CD09-4C71-B763-85823A95B4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92D253-FA25-44E2-9F80-F0A9067B27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1D8705-AA2C-4E26-8D6C-07C3AFBB2D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155EF8-ACD6-44C0-83A4-19AD98AD07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B5B49A-A16E-40D1-AB0B-17DAF52406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F3DB95-F135-4BC5-B884-A31458560D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C560C8-D73E-4381-BDB6-7D84CC7F69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B806ED-52C4-48DA-A993-D422EC683E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EF8F8C-C19D-4B95-BC4D-508E27C1D9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C7CD7A-BE54-4379-BD17-6315F9D50A9E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58987-7A68-482C-A3CC-0E1F861C8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537504-A92E-45E1-A547-34780C2481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449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49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251102-3404-4E64-A10D-B7794EB7F9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4B28A5-8133-45BC-B047-3CF2C1A0FA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7EC8C6-4F1C-4D6A-A5BB-CB51464FB4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AC00DB-2403-4C4D-83FC-B12C7EDE36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D7CC24-285F-4AA2-8D55-BA13FD5770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D8031F-D8A9-4C57-9E54-445D082B16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3D9898-B5A3-454C-AEC3-5A28063C1E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2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2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8B97C5-32C9-471C-9C2B-C627731D01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EF37C3-0354-4486-A6FD-52D763D12C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C7CD7A-BE54-4379-BD17-6315F9D50A9E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658987-7A68-482C-A3CC-0E1F861C85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0342D-C158-4938-82D4-97BC00364C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6FD839-D7BC-47C2-A028-5E879C64F3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200400"/>
            <a:ext cx="4038600" cy="2925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200400"/>
            <a:ext cx="4038600" cy="2925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4AF4FE-DED6-43CA-8E86-014D55A381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A99269-3426-4CEC-B417-0BBC9DB9F6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24012A-721F-473E-A416-A30076219B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D21AF-76F6-4E2C-AB45-AE0AA60CA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3AAF52-E4F9-40B6-AD06-46F2CAF11B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53DDE8-09E8-47C0-9BA9-2AB32938D3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9F75D9-39B4-44F5-962F-FC4C1E76D8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81200"/>
            <a:ext cx="2057400" cy="4144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81200"/>
            <a:ext cx="6019800" cy="41449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5E4606-8B0B-4CDE-A277-1A054802FC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13" Type="http://schemas.openxmlformats.org/officeDocument/2006/relationships/image" Target="../media/image10.png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8.jpe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9.jpe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43C7CD7A-BE54-4379-BD17-6315F9D50A9E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5658987-7A68-482C-A3CC-0E1F861C85F7}" type="slidenum">
              <a:rPr lang="en-US" smtClean="0"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6831AC-D821-4D45-86AE-9DF70C74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9F8B2-EC91-421F-9512-17A08B2B9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825625"/>
            <a:ext cx="8229600" cy="4351338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93589-AF80-4982-BC15-2AD0A18D7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3C7CD7A-BE54-4379-BD17-6315F9D50A9E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DA16D-7C57-4B41-BBF9-07B74CD68E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43823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4B4F6-58AD-4E4A-8C29-997EBD568B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E5658987-7A68-482C-A3CC-0E1F861C8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71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4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08227E7-6406-4B0A-860F-7C7FCC36304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981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3200400"/>
            <a:ext cx="8229600" cy="292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DB1560A-57B1-4D00-8A6E-779E1498286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3ADD096-C9D7-4789-92AA-46384EDEF7E7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4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BB68DDF-84A4-4E23-BF6C-F5BBB33785B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981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3200400"/>
            <a:ext cx="8229600" cy="292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A2474E4-8C08-4282-9943-01B849624B3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91CF80F-1211-4255-B9E5-CAE37058F38A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4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C16E8DD-8C8A-4549-9B5E-EA4C5C6F522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981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3200400"/>
            <a:ext cx="8229600" cy="292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CD7F4D5-7C9A-4A29-AAA2-6BC37B79C4A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/>
              <a:t>I Am Resolved!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800" dirty="0"/>
              <a:t>Phil 3:7-14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/>
              <a:t>No Longer To Linger, Charmed By The World's Delight</a:t>
            </a:r>
            <a:r>
              <a:rPr lang="en-US" sz="4800" b="1" dirty="0"/>
              <a:t>...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No doubt the world is an enticing place</a:t>
            </a:r>
          </a:p>
          <a:p>
            <a:r>
              <a:rPr lang="en-US" sz="4000" dirty="0"/>
              <a:t>We're warned about loving the appeal of this world - 1 </a:t>
            </a:r>
            <a:r>
              <a:rPr lang="en-US" sz="4000" dirty="0" err="1"/>
              <a:t>Jn</a:t>
            </a:r>
            <a:r>
              <a:rPr lang="en-US" sz="4000" dirty="0"/>
              <a:t> 2:15-17</a:t>
            </a:r>
          </a:p>
          <a:p>
            <a:r>
              <a:rPr lang="en-US" sz="4000" dirty="0"/>
              <a:t>The world (and it's system) won't last forever - 2 Pet 3:10-15a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/>
              <a:t>No Longer To Linger, Charmed By The World's Delight</a:t>
            </a:r>
            <a:r>
              <a:rPr lang="en-US" sz="4800" b="1" dirty="0"/>
              <a:t>...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That is why the song reminds, "Things that are higher, things that are nobler, These have allured my sight!" - Col 3:1-3</a:t>
            </a:r>
          </a:p>
        </p:txBody>
      </p:sp>
    </p:spTree>
    <p:extLst>
      <p:ext uri="{BB962C8B-B14F-4D97-AF65-F5344CB8AC3E}">
        <p14:creationId xmlns:p14="http://schemas.microsoft.com/office/powerpoint/2010/main" val="1554607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i="1" dirty="0"/>
              <a:t>To Go To The Savior, Leaving My Sin And Strife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The reason is simple: "He hath the words of life!“</a:t>
            </a:r>
          </a:p>
          <a:p>
            <a:r>
              <a:rPr lang="en-US" sz="4000" dirty="0"/>
              <a:t>But it takes determination to lead sinless lives - Jas 4:14, 17, 1 </a:t>
            </a:r>
            <a:r>
              <a:rPr lang="en-US" sz="4000" dirty="0" err="1"/>
              <a:t>Jn</a:t>
            </a:r>
            <a:r>
              <a:rPr lang="en-US" sz="4000" dirty="0"/>
              <a:t> 3:1-10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i="1" dirty="0"/>
              <a:t>To Follow The Savior, Faithful And True Each Day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sz="4000" dirty="0"/>
              <a:t>There is no one who offers what Jesus does but He came to be not only our Savior, but also our Lord</a:t>
            </a:r>
          </a:p>
          <a:p>
            <a:r>
              <a:rPr lang="en-US" sz="4000" dirty="0"/>
              <a:t>This all speaks of DAILY faithfulness &amp; persistence, NOT a "Sunday morning only" kind of Christianity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i="1" dirty="0"/>
              <a:t>To Enter The Kingdom...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There is the kingdom of God on earth - the church</a:t>
            </a:r>
          </a:p>
          <a:p>
            <a:r>
              <a:rPr lang="en-US" sz="4000" dirty="0"/>
              <a:t>Then, there is the kingdom of heaven which will never fade.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lain rectangle">
  <a:themeElements>
    <a:clrScheme name="plain rectangle 9">
      <a:dk1>
        <a:srgbClr val="C0C0C0"/>
      </a:dk1>
      <a:lt1>
        <a:srgbClr val="FFFFFF"/>
      </a:lt1>
      <a:dk2>
        <a:srgbClr val="CC9900"/>
      </a:dk2>
      <a:lt2>
        <a:srgbClr val="FFFFCC"/>
      </a:lt2>
      <a:accent1>
        <a:srgbClr val="FF3300"/>
      </a:accent1>
      <a:accent2>
        <a:srgbClr val="FFCC66"/>
      </a:accent2>
      <a:accent3>
        <a:srgbClr val="E2CAAA"/>
      </a:accent3>
      <a:accent4>
        <a:srgbClr val="DADADA"/>
      </a:accent4>
      <a:accent5>
        <a:srgbClr val="FFADAA"/>
      </a:accent5>
      <a:accent6>
        <a:srgbClr val="E7B95C"/>
      </a:accent6>
      <a:hlink>
        <a:srgbClr val="008080"/>
      </a:hlink>
      <a:folHlink>
        <a:srgbClr val="3399FF"/>
      </a:folHlink>
    </a:clrScheme>
    <a:fontScheme name="plain rectang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lain rectangle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in rectangle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in rectangle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in rectangle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in rectangle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in rectangle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in rectangle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in rectangle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in rectangle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in rectangle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in rectangle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in rectangle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in rectangle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in rectangle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in rectangle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in rectangle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ItsAnOpportunity_co_22_PowerPlugs_Template_oo6x.v18.01.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tsAnOpportunity_co_22_PowerPlugs_Template_oo6x.v17.10.s.potx" id="{621C50E7-B1AE-40E0-9FF2-738032FA969B}" vid="{022D4799-B3EF-4B59-8713-9FCC9BB6B328}"/>
    </a:ext>
  </a:extLst>
</a:theme>
</file>

<file path=ppt/theme/theme2.xml><?xml version="1.0" encoding="utf-8"?>
<a:theme xmlns:a="http://schemas.openxmlformats.org/drawingml/2006/main" name="1_colormaster">
  <a:themeElements>
    <a:clrScheme name="">
      <a:dk1>
        <a:srgbClr val="000000"/>
      </a:dk1>
      <a:lt1>
        <a:srgbClr val="CC9900"/>
      </a:lt1>
      <a:dk2>
        <a:srgbClr val="996633"/>
      </a:dk2>
      <a:lt2>
        <a:srgbClr val="C0C0C0"/>
      </a:lt2>
      <a:accent1>
        <a:srgbClr val="FF3300"/>
      </a:accent1>
      <a:accent2>
        <a:srgbClr val="FFCC66"/>
      </a:accent2>
      <a:accent3>
        <a:srgbClr val="E2CAAA"/>
      </a:accent3>
      <a:accent4>
        <a:srgbClr val="000000"/>
      </a:accent4>
      <a:accent5>
        <a:srgbClr val="FFADAA"/>
      </a:accent5>
      <a:accent6>
        <a:srgbClr val="E7B95C"/>
      </a:accent6>
      <a:hlink>
        <a:srgbClr val="008080"/>
      </a:hlink>
      <a:folHlink>
        <a:srgbClr val="3399FF"/>
      </a:folHlink>
    </a:clrScheme>
    <a:fontScheme name="1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olormaster">
  <a:themeElements>
    <a:clrScheme name="">
      <a:dk1>
        <a:srgbClr val="000000"/>
      </a:dk1>
      <a:lt1>
        <a:srgbClr val="CC9900"/>
      </a:lt1>
      <a:dk2>
        <a:srgbClr val="996633"/>
      </a:dk2>
      <a:lt2>
        <a:srgbClr val="C0C0C0"/>
      </a:lt2>
      <a:accent1>
        <a:srgbClr val="FF3300"/>
      </a:accent1>
      <a:accent2>
        <a:srgbClr val="FFCC66"/>
      </a:accent2>
      <a:accent3>
        <a:srgbClr val="E2CAAA"/>
      </a:accent3>
      <a:accent4>
        <a:srgbClr val="000000"/>
      </a:accent4>
      <a:accent5>
        <a:srgbClr val="FFADAA"/>
      </a:accent5>
      <a:accent6>
        <a:srgbClr val="E7B95C"/>
      </a:accent6>
      <a:hlink>
        <a:srgbClr val="008080"/>
      </a:hlink>
      <a:folHlink>
        <a:srgbClr val="3399FF"/>
      </a:folHlink>
    </a:clrScheme>
    <a:fontScheme name="2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olormaster">
  <a:themeElements>
    <a:clrScheme name="3_colormaster 13">
      <a:dk1>
        <a:srgbClr val="C0C0C0"/>
      </a:dk1>
      <a:lt1>
        <a:srgbClr val="FFFFFF"/>
      </a:lt1>
      <a:dk2>
        <a:srgbClr val="CC0066"/>
      </a:dk2>
      <a:lt2>
        <a:srgbClr val="FFCCCC"/>
      </a:lt2>
      <a:accent1>
        <a:srgbClr val="993366"/>
      </a:accent1>
      <a:accent2>
        <a:srgbClr val="FF9999"/>
      </a:accent2>
      <a:accent3>
        <a:srgbClr val="E2AAB8"/>
      </a:accent3>
      <a:accent4>
        <a:srgbClr val="DADADA"/>
      </a:accent4>
      <a:accent5>
        <a:srgbClr val="CAADB8"/>
      </a:accent5>
      <a:accent6>
        <a:srgbClr val="E78A8A"/>
      </a:accent6>
      <a:hlink>
        <a:srgbClr val="009999"/>
      </a:hlink>
      <a:folHlink>
        <a:srgbClr val="FF9933"/>
      </a:folHlink>
    </a:clrScheme>
    <a:fontScheme name="3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colormaster">
  <a:themeElements>
    <a:clrScheme name="">
      <a:dk1>
        <a:srgbClr val="000000"/>
      </a:dk1>
      <a:lt1>
        <a:srgbClr val="CC0066"/>
      </a:lt1>
      <a:dk2>
        <a:srgbClr val="990033"/>
      </a:dk2>
      <a:lt2>
        <a:srgbClr val="C0C0C0"/>
      </a:lt2>
      <a:accent1>
        <a:srgbClr val="993366"/>
      </a:accent1>
      <a:accent2>
        <a:srgbClr val="FF9999"/>
      </a:accent2>
      <a:accent3>
        <a:srgbClr val="E2AAB8"/>
      </a:accent3>
      <a:accent4>
        <a:srgbClr val="000000"/>
      </a:accent4>
      <a:accent5>
        <a:srgbClr val="CAADB8"/>
      </a:accent5>
      <a:accent6>
        <a:srgbClr val="E78A8A"/>
      </a:accent6>
      <a:hlink>
        <a:srgbClr val="009999"/>
      </a:hlink>
      <a:folHlink>
        <a:srgbClr val="FF9933"/>
      </a:folHlink>
    </a:clrScheme>
    <a:fontScheme name="4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colormaster">
  <a:themeElements>
    <a:clrScheme name="">
      <a:dk1>
        <a:srgbClr val="000000"/>
      </a:dk1>
      <a:lt1>
        <a:srgbClr val="CC0066"/>
      </a:lt1>
      <a:dk2>
        <a:srgbClr val="990033"/>
      </a:dk2>
      <a:lt2>
        <a:srgbClr val="C0C0C0"/>
      </a:lt2>
      <a:accent1>
        <a:srgbClr val="993366"/>
      </a:accent1>
      <a:accent2>
        <a:srgbClr val="FF9999"/>
      </a:accent2>
      <a:accent3>
        <a:srgbClr val="E2AAB8"/>
      </a:accent3>
      <a:accent4>
        <a:srgbClr val="000000"/>
      </a:accent4>
      <a:accent5>
        <a:srgbClr val="CAADB8"/>
      </a:accent5>
      <a:accent6>
        <a:srgbClr val="E78A8A"/>
      </a:accent6>
      <a:hlink>
        <a:srgbClr val="009999"/>
      </a:hlink>
      <a:folHlink>
        <a:srgbClr val="FF9933"/>
      </a:folHlink>
    </a:clrScheme>
    <a:fontScheme name="5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colormaster">
  <a:themeElements>
    <a:clrScheme name="6_colormaster 11">
      <a:dk1>
        <a:srgbClr val="C0C0C0"/>
      </a:dk1>
      <a:lt1>
        <a:srgbClr val="FFFFFF"/>
      </a:lt1>
      <a:dk2>
        <a:srgbClr val="6600CC"/>
      </a:dk2>
      <a:lt2>
        <a:srgbClr val="CCCCFF"/>
      </a:lt2>
      <a:accent1>
        <a:srgbClr val="D60093"/>
      </a:accent1>
      <a:accent2>
        <a:srgbClr val="9999FF"/>
      </a:accent2>
      <a:accent3>
        <a:srgbClr val="B8AAE2"/>
      </a:accent3>
      <a:accent4>
        <a:srgbClr val="DADADA"/>
      </a:accent4>
      <a:accent5>
        <a:srgbClr val="E8AAC8"/>
      </a:accent5>
      <a:accent6>
        <a:srgbClr val="8A8AE7"/>
      </a:accent6>
      <a:hlink>
        <a:srgbClr val="008000"/>
      </a:hlink>
      <a:folHlink>
        <a:srgbClr val="FF9966"/>
      </a:folHlink>
    </a:clrScheme>
    <a:fontScheme name="6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6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colormaster">
  <a:themeElements>
    <a:clrScheme name="">
      <a:dk1>
        <a:srgbClr val="000000"/>
      </a:dk1>
      <a:lt1>
        <a:srgbClr val="6600CC"/>
      </a:lt1>
      <a:dk2>
        <a:srgbClr val="333399"/>
      </a:dk2>
      <a:lt2>
        <a:srgbClr val="C0C0C0"/>
      </a:lt2>
      <a:accent1>
        <a:srgbClr val="D60093"/>
      </a:accent1>
      <a:accent2>
        <a:srgbClr val="9999FF"/>
      </a:accent2>
      <a:accent3>
        <a:srgbClr val="B8AAE2"/>
      </a:accent3>
      <a:accent4>
        <a:srgbClr val="000000"/>
      </a:accent4>
      <a:accent5>
        <a:srgbClr val="E8AAC8"/>
      </a:accent5>
      <a:accent6>
        <a:srgbClr val="8A8AE7"/>
      </a:accent6>
      <a:hlink>
        <a:srgbClr val="008000"/>
      </a:hlink>
      <a:folHlink>
        <a:srgbClr val="FF9966"/>
      </a:folHlink>
    </a:clrScheme>
    <a:fontScheme name="7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7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colormaster">
  <a:themeElements>
    <a:clrScheme name="">
      <a:dk1>
        <a:srgbClr val="000000"/>
      </a:dk1>
      <a:lt1>
        <a:srgbClr val="6600CC"/>
      </a:lt1>
      <a:dk2>
        <a:srgbClr val="333399"/>
      </a:dk2>
      <a:lt2>
        <a:srgbClr val="C0C0C0"/>
      </a:lt2>
      <a:accent1>
        <a:srgbClr val="D60093"/>
      </a:accent1>
      <a:accent2>
        <a:srgbClr val="9999FF"/>
      </a:accent2>
      <a:accent3>
        <a:srgbClr val="B8AAE2"/>
      </a:accent3>
      <a:accent4>
        <a:srgbClr val="000000"/>
      </a:accent4>
      <a:accent5>
        <a:srgbClr val="E8AAC8"/>
      </a:accent5>
      <a:accent6>
        <a:srgbClr val="8A8AE7"/>
      </a:accent6>
      <a:hlink>
        <a:srgbClr val="008000"/>
      </a:hlink>
      <a:folHlink>
        <a:srgbClr val="FF9966"/>
      </a:folHlink>
    </a:clrScheme>
    <a:fontScheme name="8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051</Template>
  <TotalTime>44</TotalTime>
  <Words>212</Words>
  <Application>Microsoft Office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6</vt:i4>
      </vt:variant>
    </vt:vector>
  </HeadingPairs>
  <TitlesOfParts>
    <vt:vector size="19" baseType="lpstr">
      <vt:lpstr>Arial</vt:lpstr>
      <vt:lpstr>Calibri</vt:lpstr>
      <vt:lpstr>Calibri Light</vt:lpstr>
      <vt:lpstr>plain rectangle</vt:lpstr>
      <vt:lpstr>1_colormaster</vt:lpstr>
      <vt:lpstr>2_colormaster</vt:lpstr>
      <vt:lpstr>3_colormaster</vt:lpstr>
      <vt:lpstr>4_colormaster</vt:lpstr>
      <vt:lpstr>5_colormaster</vt:lpstr>
      <vt:lpstr>6_colormaster</vt:lpstr>
      <vt:lpstr>7_colormaster</vt:lpstr>
      <vt:lpstr>8_colormaster</vt:lpstr>
      <vt:lpstr>ItsAnOpportunity_co_22_PowerPlugs_Template_oo6x.v18.01.s</vt:lpstr>
      <vt:lpstr>I Am Resolved!</vt:lpstr>
      <vt:lpstr>No Longer To Linger, Charmed By The World's Delight...</vt:lpstr>
      <vt:lpstr>No Longer To Linger, Charmed By The World's Delight...</vt:lpstr>
      <vt:lpstr>To Go To The Savior, Leaving My Sin And Strife</vt:lpstr>
      <vt:lpstr>To Follow The Savior, Faithful And True Each Day</vt:lpstr>
      <vt:lpstr>To Enter The Kingdom...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Am Resolved!</dc:title>
  <dc:creator>Owner</dc:creator>
  <cp:lastModifiedBy>Jack Critchfield</cp:lastModifiedBy>
  <cp:revision>5</cp:revision>
  <dcterms:created xsi:type="dcterms:W3CDTF">2009-12-22T00:54:50Z</dcterms:created>
  <dcterms:modified xsi:type="dcterms:W3CDTF">2020-12-26T19:13:34Z</dcterms:modified>
</cp:coreProperties>
</file>